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5" r:id="rId2"/>
    <p:sldId id="263" r:id="rId3"/>
    <p:sldId id="264" r:id="rId4"/>
    <p:sldId id="265" r:id="rId5"/>
    <p:sldId id="280" r:id="rId6"/>
    <p:sldId id="266" r:id="rId7"/>
    <p:sldId id="281" r:id="rId8"/>
    <p:sldId id="272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62" r:id="rId26"/>
    <p:sldId id="273" r:id="rId27"/>
    <p:sldId id="301" r:id="rId28"/>
    <p:sldId id="269" r:id="rId29"/>
    <p:sldId id="270" r:id="rId30"/>
    <p:sldId id="298" r:id="rId31"/>
    <p:sldId id="299" r:id="rId32"/>
    <p:sldId id="300" r:id="rId33"/>
    <p:sldId id="274" r:id="rId34"/>
    <p:sldId id="271" r:id="rId35"/>
    <p:sldId id="306" r:id="rId36"/>
    <p:sldId id="275" r:id="rId37"/>
    <p:sldId id="277" r:id="rId38"/>
    <p:sldId id="303" r:id="rId39"/>
    <p:sldId id="278" r:id="rId40"/>
    <p:sldId id="302" r:id="rId41"/>
    <p:sldId id="279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0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9F1CB-0764-413D-BE8A-1B9E91BDF09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F7C17-A54C-4D38-94B6-A6D367DB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7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7C17-A54C-4D38-94B6-A6D367DBFE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1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C85-C2EF-4AD4-BA4B-751E814373C2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1B17-D398-4D2D-A931-ACD6959E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C85-C2EF-4AD4-BA4B-751E814373C2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1B17-D398-4D2D-A931-ACD6959E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C85-C2EF-4AD4-BA4B-751E814373C2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1B17-D398-4D2D-A931-ACD6959E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C85-C2EF-4AD4-BA4B-751E814373C2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1B17-D398-4D2D-A931-ACD6959E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C85-C2EF-4AD4-BA4B-751E814373C2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1B17-D398-4D2D-A931-ACD6959E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C85-C2EF-4AD4-BA4B-751E814373C2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1B17-D398-4D2D-A931-ACD6959E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C85-C2EF-4AD4-BA4B-751E814373C2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1B17-D398-4D2D-A931-ACD6959E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C85-C2EF-4AD4-BA4B-751E814373C2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1B17-D398-4D2D-A931-ACD6959E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C85-C2EF-4AD4-BA4B-751E814373C2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1B17-D398-4D2D-A931-ACD6959E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C85-C2EF-4AD4-BA4B-751E814373C2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1B17-D398-4D2D-A931-ACD6959E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C85-C2EF-4AD4-BA4B-751E814373C2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1B17-D398-4D2D-A931-ACD6959E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EC85-C2EF-4AD4-BA4B-751E814373C2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01B17-D398-4D2D-A931-ACD6959E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hyperlink" Target="http://www4.jcpenney.com/jcp/X6.aspx?GrpTyp=PRD&amp;ItemID=17e81d6&amp;DeptID=70752&amp;CatID=70827&amp;PCatID=70752&amp;SO=0&amp;CatSel=4294953302|shelves&amp;Ne=4294957900+5+586+1031+877+1274+838+580+8+18+904+949+833&amp;CatTyp=RLE&amp;Dep=FURNITURE&amp;N=4294953302&amp;Pcat=FURNITURE&amp;Cat=Living+Room&amp;Nao=0&amp;PSO=0&amp;CmCatId=70752|70827" TargetMode="External"/><Relationship Id="rId7" Type="http://schemas.openxmlformats.org/officeDocument/2006/relationships/hyperlink" Target="http://www4.jcpenney.com/jcp/X6.aspx?GrpTyp=PRD&amp;ItemID=17e81e2&amp;DeptID=70752&amp;CatID=70827&amp;PCatID=70752&amp;SO=0&amp;CatSel=4294953302|shelves&amp;Ne=4294957900+5+586+1031+877+1274+838+580+8+18+904+949+833&amp;CatTyp=RLE&amp;Dep=FURNITURE&amp;N=4294953302&amp;Pcat=FURNITURE&amp;Cat=Living+Room&amp;Nao=0&amp;PSO=0&amp;CmCatId=70752|70827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hyperlink" Target="http://www4.jcpenney.com/jcp/X6.aspx?GrpTyp=PRD&amp;ItemID=18ac997&amp;DeptID=70752&amp;CatID=70827&amp;PCatID=70752&amp;SO=0&amp;CatSel=4294953302|shelves&amp;Ne=4294957900+5+586+1031+877+1274+838+580+8+18+904+949+833&amp;CatTyp=RLE&amp;Dep=FURNITURE&amp;N=4294953302&amp;Pcat=FURNITURE&amp;Cat=Living+Room&amp;Nao=0&amp;PSO=0&amp;CmCatId=70752|70827" TargetMode="External"/><Relationship Id="rId4" Type="http://schemas.openxmlformats.org/officeDocument/2006/relationships/image" Target="../media/image65.jpeg"/><Relationship Id="rId9" Type="http://schemas.openxmlformats.org/officeDocument/2006/relationships/image" Target="../media/image68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5.jcpenney.com/jcp/ProductsHOM.aspx?GrpTyp=ENS&amp;ItemID=17b2d13&amp;DeptID=70751&amp;CatID=70821&amp;SO=0&amp;Ne=5+1031+961+586+971+902+1008+8+18+904+949+833&amp;N=4294953318&amp;Nao=0&amp;PSO=0&amp;CmCatId=70751|70821" TargetMode="External"/><Relationship Id="rId13" Type="http://schemas.openxmlformats.org/officeDocument/2006/relationships/image" Target="../media/image74.jpeg"/><Relationship Id="rId18" Type="http://schemas.openxmlformats.org/officeDocument/2006/relationships/hyperlink" Target="http://www5.jcpenney.com/jcp/X6E.aspx?GrpTyp=ENS&amp;ItemID=17f1a0e&amp;DeptID=70751&amp;CatID=70821&amp;SO=0&amp;x5view=1&amp;Ne=5+1031+961+586+971+902+1008+8+18+904+949+833&amp;pagesize=1&amp;N=4294953318&amp;Nao=0&amp;PSO=0&amp;CmCatId=external|70821" TargetMode="External"/><Relationship Id="rId3" Type="http://schemas.openxmlformats.org/officeDocument/2006/relationships/image" Target="../media/image69.jpeg"/><Relationship Id="rId21" Type="http://schemas.openxmlformats.org/officeDocument/2006/relationships/image" Target="../media/image78.jpeg"/><Relationship Id="rId7" Type="http://schemas.openxmlformats.org/officeDocument/2006/relationships/image" Target="../media/image71.jpeg"/><Relationship Id="rId12" Type="http://schemas.openxmlformats.org/officeDocument/2006/relationships/hyperlink" Target="http://www5.jcpenney.com/jcp/ProductsHOM.aspx?GrpTyp=ENS&amp;ItemID=166512a&amp;DeptID=70751&amp;CatID=70821&amp;SO=0&amp;x5view=1&amp;Ne=5+1031+961+586+971+902+1008+8+18+904+949+833&amp;pagesize=1&amp;N=4294953318&amp;Nao=0&amp;PSO=0&amp;CmCatId=external|70821" TargetMode="External"/><Relationship Id="rId17" Type="http://schemas.openxmlformats.org/officeDocument/2006/relationships/image" Target="../media/image76.jpeg"/><Relationship Id="rId2" Type="http://schemas.openxmlformats.org/officeDocument/2006/relationships/hyperlink" Target="http://www5.jcpenney.com/jcp/X6E.aspx?GrpTyp=ENS&amp;ItemID=18b6b5d&amp;CF=Beige&amp;DeptID=70751&amp;CatID=70821&amp;SO=0&amp;SelDim=1031~&amp;x5view=1&amp;Ne=5+1031+961+586+971+902+1008+8+18+904+949+833&amp;N=4294953318+4294949518&amp;Nao=0&amp;PSO=0&amp;CmCatId=70751|70821" TargetMode="External"/><Relationship Id="rId16" Type="http://schemas.openxmlformats.org/officeDocument/2006/relationships/hyperlink" Target="http://www5.jcpenney.com/jcp/X6E.aspx?GrpTyp=ENS&amp;ItemID=16a82e2&amp;DeptID=70751&amp;CatID=70821&amp;SO=0&amp;x5view=1&amp;Ne=5+1031+961+586+971+902+1008+8+18+904+949+833&amp;pagesize=1&amp;N=4294953318&amp;Nao=0&amp;PSO=0&amp;CmCatId=external|70821" TargetMode="External"/><Relationship Id="rId20" Type="http://schemas.openxmlformats.org/officeDocument/2006/relationships/hyperlink" Target="http://www5.jcpenney.com/jcp/ProductsHOM.aspx?GrpTyp=ENS&amp;ItemID=18c1196&amp;DeptID=70751&amp;CatID=70821&amp;SO=0&amp;x5view=1&amp;Ne=5+1031+961+586+971+902+1008+8+18+904+949+833&amp;pagesize=1&amp;N=4294953318&amp;Nao=0&amp;PSO=0&amp;CmCatId=external|708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5.jcpenney.com/jcp/ProductsHOM.aspx?GrpTyp=ENS&amp;ItemID=1557b19&amp;CF=Beige&amp;DeptID=70751&amp;CatID=70821&amp;SO=0&amp;SelDim=1031~&amp;x5view=1&amp;Ne=5+1031+961+586+971+902+1008+8+18+904+949+833&amp;N=4294953318+4294949518&amp;Nao=0&amp;PSO=0&amp;CmCatId=70751|70821" TargetMode="External"/><Relationship Id="rId11" Type="http://schemas.openxmlformats.org/officeDocument/2006/relationships/image" Target="../media/image73.jpeg"/><Relationship Id="rId5" Type="http://schemas.openxmlformats.org/officeDocument/2006/relationships/image" Target="../media/image70.jpeg"/><Relationship Id="rId15" Type="http://schemas.openxmlformats.org/officeDocument/2006/relationships/image" Target="../media/image75.jpeg"/><Relationship Id="rId23" Type="http://schemas.openxmlformats.org/officeDocument/2006/relationships/image" Target="../media/image80.jpeg"/><Relationship Id="rId10" Type="http://schemas.openxmlformats.org/officeDocument/2006/relationships/hyperlink" Target="http://www5.jcpenney.com/jcp/X6.aspx?GrpTyp=STY&amp;ItemID=17c8421&amp;DeptID=70751&amp;CatID=70821&amp;SO=0&amp;Ne=5+1031+961+586+971+902+1008+8+18+904+949+833&amp;N=4294953318&amp;Nao=0&amp;PSO=0&amp;CmCatId=70751|70821" TargetMode="External"/><Relationship Id="rId19" Type="http://schemas.openxmlformats.org/officeDocument/2006/relationships/image" Target="../media/image77.jpeg"/><Relationship Id="rId4" Type="http://schemas.openxmlformats.org/officeDocument/2006/relationships/hyperlink" Target="http://www5.jcpenney.com/jcp/ProductsHOM.aspx?GrpTyp=ENS&amp;ItemID=1557ae1&amp;CF=Beige&amp;DeptID=70751&amp;CatID=70821&amp;SO=0&amp;SelDim=1031~&amp;x5view=1&amp;Ne=5+1031+961+586+971+902+1008+8+18+904+949+833&amp;N=4294953318+4294949518&amp;Nao=0&amp;PSO=0&amp;CmCatId=70751|70821" TargetMode="External"/><Relationship Id="rId9" Type="http://schemas.openxmlformats.org/officeDocument/2006/relationships/image" Target="../media/image72.jpeg"/><Relationship Id="rId14" Type="http://schemas.openxmlformats.org/officeDocument/2006/relationships/hyperlink" Target="http://www5.jcpenney.com/jcp/X6E.aspx?GrpTyp=ENS&amp;ItemID=18b6ac6&amp;DeptID=70751&amp;CatID=70821&amp;SO=0&amp;x5view=1&amp;Ne=5+1031+961+586+971+902+1008+8+18+904+949+833&amp;pagesize=1&amp;N=4294953318&amp;Nao=0&amp;PSO=0&amp;CmCatId=external|70821" TargetMode="External"/><Relationship Id="rId22" Type="http://schemas.openxmlformats.org/officeDocument/2006/relationships/image" Target="../media/image7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Relationship Id="rId1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jcpenney.com/jcp/X6.aspx?GrpTyp=PRD&amp;ItemID=18799ef&amp;cmAMS_T=XGN5&amp;cmAMS_C=TOPRATED&amp;cmAMS_Z=XGN5ABOVEPAGINATION&amp;DeptID=71371&amp;CatID=71774&amp;SO=0&amp;SelDim=5~666&amp;x5view=1&amp;Ne=666+580+1031+8+1008+18+904+949+833&amp;pagesize=1&amp;shopperType=G&amp;N=4294953199+4294967040&amp;Nao=0&amp;PSO=0&amp;CmCatId=71371|71774" TargetMode="External"/><Relationship Id="rId13" Type="http://schemas.openxmlformats.org/officeDocument/2006/relationships/image" Target="../media/image98.jpeg"/><Relationship Id="rId18" Type="http://schemas.openxmlformats.org/officeDocument/2006/relationships/hyperlink" Target="http://www2.jcpenney.com/jcp/X6.aspx?GrpTyp=PRD&amp;ItemID=18fc90d&amp;DeptID=71371&amp;CatID=71774&amp;SO=0&amp;SelDim=5~666&amp;x5view=1&amp;Ne=666+580+1031+8+1008+18+904+949+833&amp;shopperType=G&amp;N=4294953199+4294966830&amp;Nao=0&amp;PSO=0&amp;CmCatId=71371|71774" TargetMode="External"/><Relationship Id="rId26" Type="http://schemas.openxmlformats.org/officeDocument/2006/relationships/image" Target="../media/image106.jpeg"/><Relationship Id="rId3" Type="http://schemas.openxmlformats.org/officeDocument/2006/relationships/image" Target="../media/image93.jpeg"/><Relationship Id="rId21" Type="http://schemas.openxmlformats.org/officeDocument/2006/relationships/image" Target="../media/image102.jpeg"/><Relationship Id="rId7" Type="http://schemas.openxmlformats.org/officeDocument/2006/relationships/image" Target="../media/image95.jpeg"/><Relationship Id="rId12" Type="http://schemas.openxmlformats.org/officeDocument/2006/relationships/hyperlink" Target="http://www2.jcpenney.com/jcp/X6.aspx?GrpTyp=PRD&amp;ItemID=19ea30e&amp;DeptID=71371&amp;CatID=71774&amp;SO=0&amp;SelDim=5~666&amp;x5view=1&amp;Ne=666+580+1031+8+1008+18+904+949+833&amp;pagesize=1&amp;shopperType=G&amp;N=4294953199+4294967040&amp;Nao=0&amp;PSO=0&amp;CmCatId=71371|71774" TargetMode="External"/><Relationship Id="rId17" Type="http://schemas.openxmlformats.org/officeDocument/2006/relationships/image" Target="../media/image100.jpeg"/><Relationship Id="rId25" Type="http://schemas.openxmlformats.org/officeDocument/2006/relationships/image" Target="../media/image105.jpeg"/><Relationship Id="rId33" Type="http://schemas.openxmlformats.org/officeDocument/2006/relationships/image" Target="../media/image113.jpeg"/><Relationship Id="rId2" Type="http://schemas.openxmlformats.org/officeDocument/2006/relationships/hyperlink" Target="http://www2.jcpenney.com/jcp/X6.aspx?GrpTyp=PRD&amp;ItemID=1424893&amp;DeptID=71371&amp;CatID=71774&amp;SO=0&amp;SelDim=5~666&amp;x5view=1&amp;Ne=666+580+1031+8+1008+18+904+949+833&amp;shopperType=G&amp;N=4294953199+4294967040&amp;Nao=0&amp;PSO=0&amp;cmAMS_T=XGN5&amp;cmAMS_C=MERCH&amp;cmAMS_Z=XGN5TOPOFRESULTS&amp;CmCatId=71371|71774" TargetMode="External"/><Relationship Id="rId16" Type="http://schemas.openxmlformats.org/officeDocument/2006/relationships/hyperlink" Target="http://www2.jcpenney.com/jcp/X6.aspx?GrpTyp=PRD&amp;ItemID=18ad0b7&amp;DeptID=71371&amp;CatID=71774&amp;SO=0&amp;SelDim=5~666&amp;x5view=1&amp;Ne=666+580+1031+8+1008+18+904+949+833&amp;shopperType=G&amp;N=4294953199+4294966830&amp;Nao=0&amp;PSO=0&amp;cmAMS_T=XGN5&amp;cmAMS_C=MERCH&amp;cmAMS_Z=XGN5TOPOFRESULTS&amp;CmCatId=71371|71774" TargetMode="External"/><Relationship Id="rId20" Type="http://schemas.openxmlformats.org/officeDocument/2006/relationships/hyperlink" Target="http://www2.jcpenney.com/jcp/X6.aspx?GrpTyp=PRD&amp;ItemID=154959f&amp;DeptID=71371&amp;CatID=71774&amp;SO=0&amp;SelDim=5~666&amp;x5view=1&amp;Ne=666+580+1031+8+1008+18+904+949+833&amp;shopperType=G&amp;N=4294953199+4294966074&amp;Nao=0&amp;PSO=0&amp;CmCatId=71371|71774" TargetMode="External"/><Relationship Id="rId29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2.jcpenney.com/jcp/X6.aspx?GrpTyp=PRD&amp;ItemID=18001db&amp;DeptID=71371&amp;CatID=71774&amp;SO=0&amp;SelDim=5~666&amp;x5view=1&amp;Ne=666+580+1031+8+1008+18+904+949+833&amp;shopperType=G&amp;N=4294953199+4294967040&amp;Nao=0&amp;PSO=0&amp;CmCatId=71371|71774" TargetMode="External"/><Relationship Id="rId11" Type="http://schemas.openxmlformats.org/officeDocument/2006/relationships/image" Target="../media/image97.jpeg"/><Relationship Id="rId24" Type="http://schemas.openxmlformats.org/officeDocument/2006/relationships/image" Target="../media/image104.jpeg"/><Relationship Id="rId32" Type="http://schemas.openxmlformats.org/officeDocument/2006/relationships/image" Target="../media/image112.jpeg"/><Relationship Id="rId5" Type="http://schemas.openxmlformats.org/officeDocument/2006/relationships/image" Target="../media/image94.jpeg"/><Relationship Id="rId15" Type="http://schemas.openxmlformats.org/officeDocument/2006/relationships/image" Target="../media/image99.jpeg"/><Relationship Id="rId23" Type="http://schemas.openxmlformats.org/officeDocument/2006/relationships/image" Target="../media/image103.jpeg"/><Relationship Id="rId28" Type="http://schemas.openxmlformats.org/officeDocument/2006/relationships/image" Target="../media/image108.jpeg"/><Relationship Id="rId10" Type="http://schemas.openxmlformats.org/officeDocument/2006/relationships/hyperlink" Target="http://www2.jcpenney.com/jcp/X6.aspx?GrpTyp=PRD&amp;ItemID=157986a&amp;DeptID=71371&amp;CatID=71774&amp;SO=0&amp;SelDim=5~666&amp;x5view=1&amp;Ne=666+580+1031+8+1008+18+904+949+833&amp;pagesize=1&amp;shopperType=G&amp;N=4294953199+4294967040&amp;Nao=0&amp;PSO=0&amp;CmCatId=71371|71774" TargetMode="External"/><Relationship Id="rId19" Type="http://schemas.openxmlformats.org/officeDocument/2006/relationships/image" Target="../media/image101.jpeg"/><Relationship Id="rId31" Type="http://schemas.openxmlformats.org/officeDocument/2006/relationships/image" Target="../media/image111.jpeg"/><Relationship Id="rId4" Type="http://schemas.openxmlformats.org/officeDocument/2006/relationships/hyperlink" Target="http://www2.jcpenney.com/jcp/X6.aspx?GrpTyp=PRD&amp;ItemID=18ad0ae&amp;DeptID=71371&amp;CatID=71774&amp;SO=0&amp;SelDim=5~666&amp;x5view=1&amp;Ne=666+580+1031+8+1008+18+904+949+833&amp;shopperType=G&amp;N=4294953199+4294967040&amp;Nao=0&amp;PSO=0&amp;CmCatId=71371|71774" TargetMode="External"/><Relationship Id="rId9" Type="http://schemas.openxmlformats.org/officeDocument/2006/relationships/image" Target="../media/image96.jpeg"/><Relationship Id="rId14" Type="http://schemas.openxmlformats.org/officeDocument/2006/relationships/hyperlink" Target="http://www2.jcpenney.com/jcp/X6.aspx?GrpTyp=PRD&amp;ItemID=1769ee7&amp;DeptID=71371&amp;CatID=71774&amp;SO=0&amp;SelDim=5~666&amp;x5view=1&amp;Ne=666+580+1031+8+1008+18+904+949+833&amp;shopperType=G&amp;N=4294953199+4294966830&amp;Nao=0&amp;PSO=0&amp;cmAMS_T=XGN5&amp;cmAMS_C=MERCH&amp;cmAMS_Z=XGN5TOPOFRESULTS&amp;CmCatId=71371|71774" TargetMode="External"/><Relationship Id="rId22" Type="http://schemas.openxmlformats.org/officeDocument/2006/relationships/hyperlink" Target="http://www2.jcpenney.com/jcp/X6.aspx?GrpTyp=PRD&amp;ItemID=18ea27b&amp;DeptID=71371&amp;CatID=71774&amp;SO=0&amp;SelDim=5~666&amp;x5view=1&amp;Ne=666+580+1031+8+1008+18+904+949+833&amp;shopperType=G&amp;N=4294953199+4294966074&amp;Nao=0&amp;PSO=0&amp;CmCatId=71371|71774" TargetMode="External"/><Relationship Id="rId27" Type="http://schemas.openxmlformats.org/officeDocument/2006/relationships/image" Target="../media/image107.jpeg"/><Relationship Id="rId30" Type="http://schemas.openxmlformats.org/officeDocument/2006/relationships/image" Target="../media/image1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rds.yahoo.com/_ylt=A0WTefh.9wxN4XQARSSjzbkF/SIG=139o08553/EXP=1292781822/**http:/www.hallofframes.com/blog/wp-content/uploads/2010/06/Matching-wall-groupin.jpg" TargetMode="External"/><Relationship Id="rId13" Type="http://schemas.openxmlformats.org/officeDocument/2006/relationships/image" Target="../media/image125.jpeg"/><Relationship Id="rId3" Type="http://schemas.openxmlformats.org/officeDocument/2006/relationships/image" Target="../media/image120.jpeg"/><Relationship Id="rId7" Type="http://schemas.openxmlformats.org/officeDocument/2006/relationships/image" Target="../media/image122.jpeg"/><Relationship Id="rId12" Type="http://schemas.openxmlformats.org/officeDocument/2006/relationships/hyperlink" Target="http://rds.yahoo.com/_ylt=A0WTefhU.AxNrHYANPWjzbkF/SIG=12ap3np68/EXP=1292782036/**http:/www.frames4everyone.com/images/stairsNoText.jpg" TargetMode="External"/><Relationship Id="rId2" Type="http://schemas.openxmlformats.org/officeDocument/2006/relationships/hyperlink" Target="http://rds.yahoo.com/_ylt=A0WTefi69gxNVXcAULejzbkF/SIG=11s1lm70v/EXP=1292781626/**http:/www.fccnl.ca/images/p004_1_00.jpg" TargetMode="External"/><Relationship Id="rId16" Type="http://schemas.openxmlformats.org/officeDocument/2006/relationships/image" Target="../media/image12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ds.yahoo.com/_ylt=A0WTefhI9wxNgHwADaijzbkF/SIG=12lu3845d/EXP=1292781768/**http:/www.balmermantels.com/images/newMantels/castle/4115-TC.jpg" TargetMode="External"/><Relationship Id="rId11" Type="http://schemas.openxmlformats.org/officeDocument/2006/relationships/image" Target="../media/image124.jpeg"/><Relationship Id="rId5" Type="http://schemas.openxmlformats.org/officeDocument/2006/relationships/image" Target="../media/image121.jpeg"/><Relationship Id="rId15" Type="http://schemas.openxmlformats.org/officeDocument/2006/relationships/image" Target="../media/image126.jpeg"/><Relationship Id="rId10" Type="http://schemas.openxmlformats.org/officeDocument/2006/relationships/hyperlink" Target="http://rds.yahoo.com/_ylt=A0WTefia9wxNkHUABBijzbkF/SIG=14nhahajk/EXP=1292781850/**http:/www.modnest.ca/storage/Ideal%20-%20picture%20frame%20feature%20wall.jpg?__SQUARESPACE_CACHEVERSION=1262908054292" TargetMode="External"/><Relationship Id="rId4" Type="http://schemas.openxmlformats.org/officeDocument/2006/relationships/hyperlink" Target="http://rds.yahoo.com/_ylt=A0WTefgR9wxNwX0AOVajzbkF/SIG=12ijlitv0/EXP=1292781713/**http:/www.durasupreme.com/Press-Releases/images/fireplace.jpg" TargetMode="External"/><Relationship Id="rId9" Type="http://schemas.openxmlformats.org/officeDocument/2006/relationships/image" Target="../media/image123.jpeg"/><Relationship Id="rId14" Type="http://schemas.openxmlformats.org/officeDocument/2006/relationships/hyperlink" Target="http://rds.yahoo.com/_ylt=A0WTefif.AxNqnUAayejzbkF/SIG=12h1359mi/EXP=1292782111/**http:/images.meredith.com/bhg/images/2006/08/p_100034902.jp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Quarter Assessment Interior Decoration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Read the client profile you were assigned.</a:t>
            </a:r>
          </a:p>
          <a:p>
            <a:r>
              <a:rPr lang="en-US" dirty="0" smtClean="0"/>
              <a:t>Review the furniture, flooring, lighting, window covering, and choice of design.</a:t>
            </a:r>
          </a:p>
          <a:p>
            <a:r>
              <a:rPr lang="en-US" dirty="0" smtClean="0"/>
              <a:t>Use the following power point to create a design for your clients. </a:t>
            </a:r>
          </a:p>
          <a:p>
            <a:r>
              <a:rPr lang="en-US" dirty="0" smtClean="0"/>
              <a:t>Delete the slides or choices you do not want to use.</a:t>
            </a:r>
          </a:p>
          <a:p>
            <a:r>
              <a:rPr lang="en-US" dirty="0" smtClean="0"/>
              <a:t>The final power point will contain your design for your clients.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9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lected sample (larg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858000" cy="685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58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elected sample (larg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"/>
            <a:ext cx="6400800" cy="6400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08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4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598"/>
            <a:ext cx="6379029" cy="637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68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304800"/>
            <a:ext cx="7067550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133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lected sample (larg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"/>
            <a:ext cx="6553200" cy="6553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07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lected sample (larg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"/>
            <a:ext cx="6553200" cy="6553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618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7d2.scene7.com/is/image/DesignCenterSolutions/R9467?wid=350&amp;hei=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12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lected sample (larg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6467475" cy="6467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60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 r="21083"/>
          <a:stretch/>
        </p:blipFill>
        <p:spPr bwMode="auto">
          <a:xfrm>
            <a:off x="1143000" y="685800"/>
            <a:ext cx="6969406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98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 Room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lected sample (larg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531429" cy="6357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5309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9"/>
          <a:stretch/>
        </p:blipFill>
        <p:spPr bwMode="auto">
          <a:xfrm>
            <a:off x="76199" y="1600200"/>
            <a:ext cx="880070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7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elected sample (larg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6341301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3497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1260"/>
            <a:ext cx="8991600" cy="359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711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lected sample (larg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6263014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414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ull Sofa Slee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067300" cy="3105150"/>
          </a:xfrm>
          <a:prstGeom prst="rect">
            <a:avLst/>
          </a:prstGeom>
          <a:noFill/>
        </p:spPr>
      </p:pic>
      <p:pic>
        <p:nvPicPr>
          <p:cNvPr id="8198" name="Picture 6" descr="Loves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"/>
            <a:ext cx="3886200" cy="2381393"/>
          </a:xfrm>
          <a:prstGeom prst="rect">
            <a:avLst/>
          </a:prstGeom>
          <a:noFill/>
        </p:spPr>
      </p:pic>
      <p:pic>
        <p:nvPicPr>
          <p:cNvPr id="8200" name="Picture 8" descr="Sectional"/>
          <p:cNvPicPr>
            <a:picLocks noChangeAspect="1" noChangeArrowheads="1"/>
          </p:cNvPicPr>
          <p:nvPr/>
        </p:nvPicPr>
        <p:blipFill>
          <a:blip r:embed="rId4" cstate="print"/>
          <a:srcRect t="19632"/>
          <a:stretch>
            <a:fillRect/>
          </a:stretch>
        </p:blipFill>
        <p:spPr bwMode="auto">
          <a:xfrm>
            <a:off x="0" y="4114800"/>
            <a:ext cx="5067300" cy="2495550"/>
          </a:xfrm>
          <a:prstGeom prst="rect">
            <a:avLst/>
          </a:prstGeom>
          <a:noFill/>
        </p:spPr>
      </p:pic>
      <p:pic>
        <p:nvPicPr>
          <p:cNvPr id="8202" name="Picture 10" descr="Ch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86200"/>
            <a:ext cx="3657600" cy="2241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Willow2ChrNHlfDesoSnowS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"/>
            <a:ext cx="3429000" cy="3429000"/>
          </a:xfrm>
          <a:prstGeom prst="rect">
            <a:avLst/>
          </a:prstGeom>
          <a:noFill/>
        </p:spPr>
      </p:pic>
      <p:pic>
        <p:nvPicPr>
          <p:cNvPr id="29706" name="Picture 10" descr="BaysideSwivelGliderS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1350"/>
            <a:ext cx="3429000" cy="3429000"/>
          </a:xfrm>
          <a:prstGeom prst="rect">
            <a:avLst/>
          </a:prstGeom>
          <a:noFill/>
        </p:spPr>
      </p:pic>
      <p:pic>
        <p:nvPicPr>
          <p:cNvPr id="29700" name="Picture 4" descr="Willow2SofaDesoSnowS9"/>
          <p:cNvPicPr>
            <a:picLocks noChangeAspect="1" noChangeArrowheads="1"/>
          </p:cNvPicPr>
          <p:nvPr/>
        </p:nvPicPr>
        <p:blipFill>
          <a:blip r:embed="rId4" cstate="print"/>
          <a:srcRect l="4013" t="21405" r="5017" b="27759"/>
          <a:stretch>
            <a:fillRect/>
          </a:stretch>
        </p:blipFill>
        <p:spPr bwMode="auto">
          <a:xfrm>
            <a:off x="228600" y="228600"/>
            <a:ext cx="5181600" cy="2895600"/>
          </a:xfrm>
          <a:prstGeom prst="rect">
            <a:avLst/>
          </a:prstGeom>
          <a:solidFill>
            <a:schemeClr val="bg2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hleyfurniture.com/Graphics/Web/Large/7500338_K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39" y="-457200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shleyfurniture.com/Graphics/Web/Large/7500355_K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10576"/>
            <a:ext cx="4902021" cy="32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shleyfurniture.com/Graphics/75003-35-SD_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27163" r="12369" b="11992"/>
          <a:stretch/>
        </p:blipFill>
        <p:spPr bwMode="auto">
          <a:xfrm>
            <a:off x="5334000" y="304800"/>
            <a:ext cx="3478555" cy="227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shleyfurniture.com/Graphics/Web/Large/7500320_K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622183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317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067300" cy="3105150"/>
          </a:xfrm>
          <a:prstGeom prst="rect">
            <a:avLst/>
          </a:prstGeom>
          <a:noFill/>
        </p:spPr>
      </p:pic>
      <p:pic>
        <p:nvPicPr>
          <p:cNvPr id="4100" name="Picture 4" descr="Loves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85800"/>
            <a:ext cx="3924300" cy="2404740"/>
          </a:xfrm>
          <a:prstGeom prst="rect">
            <a:avLst/>
          </a:prstGeom>
          <a:noFill/>
        </p:spPr>
      </p:pic>
      <p:pic>
        <p:nvPicPr>
          <p:cNvPr id="4102" name="Picture 6" descr="Ch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733800" cy="2288005"/>
          </a:xfrm>
          <a:prstGeom prst="rect">
            <a:avLst/>
          </a:prstGeom>
          <a:noFill/>
        </p:spPr>
      </p:pic>
      <p:pic>
        <p:nvPicPr>
          <p:cNvPr id="4104" name="Picture 8" descr="Oversized Ch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0"/>
            <a:ext cx="3810000" cy="2334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ct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5067300" cy="3105150"/>
          </a:xfrm>
          <a:prstGeom prst="rect">
            <a:avLst/>
          </a:prstGeom>
          <a:noFill/>
        </p:spPr>
      </p:pic>
      <p:pic>
        <p:nvPicPr>
          <p:cNvPr id="3076" name="Picture 4" descr="Rocker Recli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3581400" cy="2194617"/>
          </a:xfrm>
          <a:prstGeom prst="rect">
            <a:avLst/>
          </a:prstGeom>
          <a:noFill/>
        </p:spPr>
      </p:pic>
      <p:pic>
        <p:nvPicPr>
          <p:cNvPr id="3078" name="Picture 6" descr="Ch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114800" cy="2521475"/>
          </a:xfrm>
          <a:prstGeom prst="rect">
            <a:avLst/>
          </a:prstGeom>
          <a:noFill/>
        </p:spPr>
      </p:pic>
      <p:pic>
        <p:nvPicPr>
          <p:cNvPr id="3080" name="Picture 8" descr="Sof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33400"/>
            <a:ext cx="3543300" cy="2171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 Room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hleyfurniture.com/Graphics/Web/Large/1660038_K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8" y="159525"/>
            <a:ext cx="4789912" cy="31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shleyfurniture.com/Graphics/Web/Large/1660046_K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77" y="3657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shleyfurniture.com/Graphics/Web/Large/1660021_K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267199"/>
            <a:ext cx="3874931" cy="25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shleyfurniture.com/Graphics/16600-35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333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96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shleyfurniture.com/Graphics/Web/Large/2820021_K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498760"/>
            <a:ext cx="49149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shleyfurniture.com/Graphics/28200-35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31590" r="16556" b="11911"/>
          <a:stretch/>
        </p:blipFill>
        <p:spPr bwMode="auto">
          <a:xfrm>
            <a:off x="5105400" y="3962400"/>
            <a:ext cx="3574180" cy="23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shleyfurniture.com/Graphics/Web/Large/2820038_K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43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shleyfurniture.com/Graphics/43600-35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6" t="29577" r="15043" b="11992"/>
          <a:stretch/>
        </p:blipFill>
        <p:spPr bwMode="auto">
          <a:xfrm>
            <a:off x="4572000" y="3586766"/>
            <a:ext cx="4380375" cy="288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shleyfurniture.com/Graphics/Web/Large/4360025_K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" y="3581400"/>
            <a:ext cx="4876263" cy="325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shleyfurniture.com/Graphics/Web/Large/4360038_K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323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72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zoom.jcpenney.com/is-viewers/dynapi/src/lib/tsapi/images/cover.gif?500x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2263775"/>
            <a:ext cx="4762501" cy="4762500"/>
          </a:xfrm>
          <a:prstGeom prst="rect">
            <a:avLst/>
          </a:prstGeom>
          <a:noFill/>
        </p:spPr>
      </p:pic>
      <p:pic>
        <p:nvPicPr>
          <p:cNvPr id="32772" name="Picture 4" descr="http://zoom.jcpenney.com/is-viewers/dynapi/src/lib/tsapi/images/cover.gif?500x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2263775"/>
            <a:ext cx="4762501" cy="4762500"/>
          </a:xfrm>
          <a:prstGeom prst="rect">
            <a:avLst/>
          </a:prstGeom>
          <a:noFill/>
        </p:spPr>
      </p:pic>
      <p:pic>
        <p:nvPicPr>
          <p:cNvPr id="32774" name="Picture 6" descr="http://zoom.jcpenney.com/is-viewers/dynapi/src/lib/tsapi/images/cover.gif?500x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2263775"/>
            <a:ext cx="4762501" cy="4762500"/>
          </a:xfrm>
          <a:prstGeom prst="rect">
            <a:avLst/>
          </a:prstGeom>
          <a:noFill/>
        </p:spPr>
      </p:pic>
      <p:pic>
        <p:nvPicPr>
          <p:cNvPr id="32776" name="Picture 8" descr="http://zoom.jcpenney.com/is-viewers/dynapi/src/lib/tsapi/images/cover.gif?500x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2263775"/>
            <a:ext cx="4762501" cy="4762500"/>
          </a:xfrm>
          <a:prstGeom prst="rect">
            <a:avLst/>
          </a:prstGeom>
          <a:noFill/>
        </p:spPr>
      </p:pic>
      <p:pic>
        <p:nvPicPr>
          <p:cNvPr id="32778" name="Picture 10" descr="Metal &amp; Glass Bunching 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3048000" cy="3048000"/>
          </a:xfrm>
          <a:prstGeom prst="rect">
            <a:avLst/>
          </a:prstGeom>
          <a:noFill/>
        </p:spPr>
      </p:pic>
      <p:pic>
        <p:nvPicPr>
          <p:cNvPr id="32780" name="Picture 12" descr="Metal &amp; Glass End T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905000"/>
            <a:ext cx="3733800" cy="3733800"/>
          </a:xfrm>
          <a:prstGeom prst="rect">
            <a:avLst/>
          </a:prstGeom>
          <a:noFill/>
        </p:spPr>
      </p:pic>
      <p:pic>
        <p:nvPicPr>
          <p:cNvPr id="32782" name="Picture 14" descr="Metal &amp; Glass Sofa T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2766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ffee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067300" cy="3105150"/>
          </a:xfrm>
          <a:prstGeom prst="rect">
            <a:avLst/>
          </a:prstGeom>
          <a:noFill/>
        </p:spPr>
      </p:pic>
      <p:pic>
        <p:nvPicPr>
          <p:cNvPr id="2052" name="Picture 4" descr="End Table"/>
          <p:cNvPicPr>
            <a:picLocks noChangeAspect="1" noChangeArrowheads="1"/>
          </p:cNvPicPr>
          <p:nvPr/>
        </p:nvPicPr>
        <p:blipFill>
          <a:blip r:embed="rId3" cstate="print"/>
          <a:srcRect l="25564" r="23308"/>
          <a:stretch>
            <a:fillRect/>
          </a:stretch>
        </p:blipFill>
        <p:spPr bwMode="auto">
          <a:xfrm>
            <a:off x="5181600" y="0"/>
            <a:ext cx="2590800" cy="3105150"/>
          </a:xfrm>
          <a:prstGeom prst="rect">
            <a:avLst/>
          </a:prstGeom>
          <a:noFill/>
        </p:spPr>
      </p:pic>
      <p:pic>
        <p:nvPicPr>
          <p:cNvPr id="2054" name="Picture 6" descr="End Table"/>
          <p:cNvPicPr>
            <a:picLocks noChangeAspect="1" noChangeArrowheads="1"/>
          </p:cNvPicPr>
          <p:nvPr/>
        </p:nvPicPr>
        <p:blipFill>
          <a:blip r:embed="rId4" cstate="print"/>
          <a:srcRect l="28571" r="26316"/>
          <a:stretch>
            <a:fillRect/>
          </a:stretch>
        </p:blipFill>
        <p:spPr bwMode="auto">
          <a:xfrm>
            <a:off x="1447800" y="3200400"/>
            <a:ext cx="2286000" cy="3105150"/>
          </a:xfrm>
          <a:prstGeom prst="rect">
            <a:avLst/>
          </a:prstGeom>
          <a:noFill/>
        </p:spPr>
      </p:pic>
      <p:pic>
        <p:nvPicPr>
          <p:cNvPr id="2056" name="Picture 8" descr="Sofa T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048000"/>
            <a:ext cx="506730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shleyfurniture.com/Graphics/Web/Large/T474-13_K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9" y="304800"/>
            <a:ext cx="3972059" cy="264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shleyfurniture.com/Graphics/Web/Large/T670-8_K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276181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ashleyfurniture.com/Graphics/Web/Large/T136-8_K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9" y="32766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ashleyfurniture.com/Graphics/Web/Large/T204-13_K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45" y="3076619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62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ccent Table 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5067300" cy="3105150"/>
          </a:xfrm>
          <a:prstGeom prst="rect">
            <a:avLst/>
          </a:prstGeom>
          <a:noFill/>
        </p:spPr>
      </p:pic>
      <p:pic>
        <p:nvPicPr>
          <p:cNvPr id="31748" name="Picture 4" descr="Linden Street Painted Cream Bookshel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2819400" cy="2819400"/>
          </a:xfrm>
          <a:prstGeom prst="rect">
            <a:avLst/>
          </a:prstGeom>
          <a:noFill/>
        </p:spPr>
      </p:pic>
      <p:pic>
        <p:nvPicPr>
          <p:cNvPr id="31750" name="Picture 6" descr="60&quot; Bookcas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886200"/>
            <a:ext cx="2628900" cy="2628900"/>
          </a:xfrm>
          <a:prstGeom prst="rect">
            <a:avLst/>
          </a:prstGeom>
          <a:noFill/>
        </p:spPr>
      </p:pic>
      <p:pic>
        <p:nvPicPr>
          <p:cNvPr id="31752" name="Picture 8" descr="Studio Swivel Bookcas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114800"/>
            <a:ext cx="2247900" cy="2247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3505200"/>
            <a:ext cx="326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bookcases come in black also </a:t>
            </a:r>
            <a:endParaRPr lang="en-US" dirty="0"/>
          </a:p>
        </p:txBody>
      </p:sp>
      <p:pic>
        <p:nvPicPr>
          <p:cNvPr id="10242" name="Picture 2" descr="http://www.ashleyfurniture.com/Graphics/Web/Large/H319-16_K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77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ystique Blackout Coordinates by Chris Madden®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1695450" cy="1695451"/>
          </a:xfrm>
          <a:prstGeom prst="rect">
            <a:avLst/>
          </a:prstGeom>
          <a:noFill/>
        </p:spPr>
      </p:pic>
      <p:pic>
        <p:nvPicPr>
          <p:cNvPr id="35844" name="Picture 4" descr="Studio Addison Grommet-Top Sheer Coordinat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609600"/>
            <a:ext cx="1695450" cy="1695451"/>
          </a:xfrm>
          <a:prstGeom prst="rect">
            <a:avLst/>
          </a:prstGeom>
          <a:noFill/>
        </p:spPr>
      </p:pic>
      <p:pic>
        <p:nvPicPr>
          <p:cNvPr id="35848" name="Picture 8" descr="Studio Nolita Solid &amp; Sheer Coordinat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724400"/>
            <a:ext cx="1695450" cy="1695451"/>
          </a:xfrm>
          <a:prstGeom prst="rect">
            <a:avLst/>
          </a:prstGeom>
          <a:noFill/>
        </p:spPr>
      </p:pic>
      <p:pic>
        <p:nvPicPr>
          <p:cNvPr id="35850" name="Picture 10" descr="Linden Street Twill Tab-Top Coordinat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743200"/>
            <a:ext cx="1714500" cy="1714500"/>
          </a:xfrm>
          <a:prstGeom prst="rect">
            <a:avLst/>
          </a:prstGeom>
          <a:noFill/>
        </p:spPr>
      </p:pic>
      <p:pic>
        <p:nvPicPr>
          <p:cNvPr id="35852" name="Picture 12" descr="Studio Trio Grommet-Top Pane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8200" y="533400"/>
            <a:ext cx="1714500" cy="1714500"/>
          </a:xfrm>
          <a:prstGeom prst="rect">
            <a:avLst/>
          </a:prstGeom>
          <a:noFill/>
        </p:spPr>
      </p:pic>
      <p:pic>
        <p:nvPicPr>
          <p:cNvPr id="35854" name="Picture 14" descr="Studio Focus Grommet Top Window Coordinate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90800" y="4800600"/>
            <a:ext cx="1714500" cy="1714500"/>
          </a:xfrm>
          <a:prstGeom prst="rect">
            <a:avLst/>
          </a:prstGeom>
          <a:noFill/>
        </p:spPr>
      </p:pic>
      <p:pic>
        <p:nvPicPr>
          <p:cNvPr id="35856" name="Picture 16" descr="Cindy Crawford Prelude Blackout Stripe Coordinates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0" y="2743200"/>
            <a:ext cx="1714500" cy="1714500"/>
          </a:xfrm>
          <a:prstGeom prst="rect">
            <a:avLst/>
          </a:prstGeom>
          <a:noFill/>
        </p:spPr>
      </p:pic>
      <p:pic>
        <p:nvPicPr>
          <p:cNvPr id="35858" name="Picture 18" descr="Cindy Crawford Prelude Interlined Coordinates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00600" y="2743200"/>
            <a:ext cx="1714500" cy="1714500"/>
          </a:xfrm>
          <a:prstGeom prst="rect">
            <a:avLst/>
          </a:prstGeom>
          <a:noFill/>
        </p:spPr>
      </p:pic>
      <p:pic>
        <p:nvPicPr>
          <p:cNvPr id="35862" name="Picture 22" descr="American Living Estate Taffeta Damask Coordinates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48200" y="4800600"/>
            <a:ext cx="1714500" cy="1714500"/>
          </a:xfrm>
          <a:prstGeom prst="rect">
            <a:avLst/>
          </a:prstGeom>
          <a:noFill/>
        </p:spPr>
      </p:pic>
      <p:pic>
        <p:nvPicPr>
          <p:cNvPr id="35864" name="Picture 24" descr="Hilton Jacquard Coordinates by Chris Madden®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58000" y="457200"/>
            <a:ext cx="1714500" cy="17145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81800" y="3124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window treatment </a:t>
            </a:r>
          </a:p>
          <a:p>
            <a:r>
              <a:rPr lang="en-US" dirty="0" smtClean="0"/>
              <a:t>required</a:t>
            </a:r>
            <a:endParaRPr lang="en-US" dirty="0"/>
          </a:p>
        </p:txBody>
      </p:sp>
      <p:pic>
        <p:nvPicPr>
          <p:cNvPr id="7170" name="Picture 2" descr="http://s7d2.scene7.com/is/image/JCPenney/DP0930201420385539C.tif?wid=35&amp;hei=35&amp;fmt=jpg&amp;op_usm=.4,.8,0,0&amp;resmode=sharp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60338"/>
            <a:ext cx="3333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rthaWindow™ Fairmount Basketweave Grommet-Top Heavyweight Cotton Curtain Panel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00" y="481909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rthaWindow™ Voile Rod-Pocket Sheer 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" y="4572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rthaWindow™ Hampton Grommet-Top Window Treat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iz Claiborne® Marina Rod-Pocket Sheer Pan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65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un Zero™ Stratton Room-Darkening Grommet-Top Curtain Pan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Studio™ Focus Grommet-Top Curtain Pan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38700"/>
            <a:ext cx="2003514" cy="20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Montego Grommet-Top Curtain Pan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2659487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kat Chevron Grommet-Top Curtain Pan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" y="2895600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Guild Two-Tone Faux-Silk Grommet-Top Two-Tone Curtain Pan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0" y="505817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Colordrift Seismic Two-Tone Stripe Grommet-Top Curtain Panel 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04" y="296428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Dots Grommet-Top Sheer Pane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72" y="28956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Lexie Grommet-Top Teen Curtain Panel Pa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8320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Laura Ashley® Berkley 2-Pack Grommet-Top Curtain Panel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61" y="495315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79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Orleans Table La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228600"/>
            <a:ext cx="1714500" cy="1714500"/>
          </a:xfrm>
          <a:prstGeom prst="rect">
            <a:avLst/>
          </a:prstGeom>
          <a:noFill/>
        </p:spPr>
      </p:pic>
      <p:pic>
        <p:nvPicPr>
          <p:cNvPr id="34822" name="Picture 6" descr="Dale Tiffany Ivy Table Lam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3600"/>
            <a:ext cx="1714500" cy="1714500"/>
          </a:xfrm>
          <a:prstGeom prst="rect">
            <a:avLst/>
          </a:prstGeom>
          <a:noFill/>
        </p:spPr>
      </p:pic>
      <p:pic>
        <p:nvPicPr>
          <p:cNvPr id="34824" name="Picture 8" descr="Cindy Crawford Brushed Nickel Column Table Lam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0"/>
            <a:ext cx="1714500" cy="1714500"/>
          </a:xfrm>
          <a:prstGeom prst="rect">
            <a:avLst/>
          </a:prstGeom>
          <a:noFill/>
        </p:spPr>
      </p:pic>
      <p:pic>
        <p:nvPicPr>
          <p:cNvPr id="34826" name="Picture 10" descr="http://zoom.jcpenney.com/is/image/0900631b81898aadM.tif?op_usm=1.5,.8,0,0&amp;resmode=sharp&amp;icc=A98&amp;wid=260&amp;hei=26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228600"/>
            <a:ext cx="1828800" cy="1828801"/>
          </a:xfrm>
          <a:prstGeom prst="rect">
            <a:avLst/>
          </a:prstGeom>
          <a:noFill/>
        </p:spPr>
      </p:pic>
      <p:pic>
        <p:nvPicPr>
          <p:cNvPr id="34830" name="Picture 14" descr="Linden Street Table Lamp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18605"/>
          <a:stretch>
            <a:fillRect/>
          </a:stretch>
        </p:blipFill>
        <p:spPr bwMode="auto">
          <a:xfrm>
            <a:off x="1828800" y="4572000"/>
            <a:ext cx="1333500" cy="1714500"/>
          </a:xfrm>
          <a:prstGeom prst="rect">
            <a:avLst/>
          </a:prstGeom>
          <a:noFill/>
        </p:spPr>
      </p:pic>
      <p:pic>
        <p:nvPicPr>
          <p:cNvPr id="34832" name="Picture 16" descr="Obelisk Table Lamp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95400" y="2286000"/>
            <a:ext cx="1714500" cy="1714500"/>
          </a:xfrm>
          <a:prstGeom prst="rect">
            <a:avLst/>
          </a:prstGeom>
          <a:noFill/>
        </p:spPr>
      </p:pic>
      <p:pic>
        <p:nvPicPr>
          <p:cNvPr id="34834" name="Picture 18" descr="Heath Floor Lamp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381000"/>
            <a:ext cx="1714500" cy="1714500"/>
          </a:xfrm>
          <a:prstGeom prst="rect">
            <a:avLst/>
          </a:prstGeom>
          <a:noFill/>
        </p:spPr>
      </p:pic>
      <p:pic>
        <p:nvPicPr>
          <p:cNvPr id="34838" name="Picture 22" descr="Willis Swing-Arm Floor Lamp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96200" y="2438400"/>
            <a:ext cx="1714500" cy="1714500"/>
          </a:xfrm>
          <a:prstGeom prst="rect">
            <a:avLst/>
          </a:prstGeom>
          <a:noFill/>
        </p:spPr>
      </p:pic>
      <p:pic>
        <p:nvPicPr>
          <p:cNvPr id="34840" name="Picture 24" descr="Adjustable LED Floor Lamp by Studi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20000" y="4953000"/>
            <a:ext cx="1714500" cy="1714500"/>
          </a:xfrm>
          <a:prstGeom prst="rect">
            <a:avLst/>
          </a:prstGeom>
          <a:noFill/>
        </p:spPr>
      </p:pic>
      <p:pic>
        <p:nvPicPr>
          <p:cNvPr id="34844" name="Picture 28" descr="6-Light Landon Chandelier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19400" y="228600"/>
            <a:ext cx="1714500" cy="1714500"/>
          </a:xfrm>
          <a:prstGeom prst="rect">
            <a:avLst/>
          </a:prstGeom>
          <a:noFill/>
        </p:spPr>
      </p:pic>
      <p:pic>
        <p:nvPicPr>
          <p:cNvPr id="34848" name="Picture 32" descr="Laverton 5-Light Chandelier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48000" y="2286000"/>
            <a:ext cx="1714500" cy="1714500"/>
          </a:xfrm>
          <a:prstGeom prst="rect">
            <a:avLst/>
          </a:prstGeom>
          <a:noFill/>
        </p:spPr>
      </p:pic>
      <p:pic>
        <p:nvPicPr>
          <p:cNvPr id="34850" name="Picture 34" descr="2-Light Flush Mount Nutmeg Ceiling Lights (2-Pack)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477000" y="0"/>
            <a:ext cx="952500" cy="952500"/>
          </a:xfrm>
          <a:prstGeom prst="rect">
            <a:avLst/>
          </a:prstGeom>
          <a:noFill/>
        </p:spPr>
      </p:pic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1428750" y="1785938"/>
            <a:ext cx="160813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1428750" y="1785938"/>
            <a:ext cx="160813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59" name="Picture 43" descr="Vortex 5-Light Track Lighting Kit TK-5VTX3-34"/>
          <p:cNvPicPr>
            <a:picLocks noChangeAspect="1" noChangeArrowheads="1"/>
          </p:cNvPicPr>
          <p:nvPr/>
        </p:nvPicPr>
        <p:blipFill>
          <a:blip r:embed="rId25" cstate="print"/>
          <a:srcRect t="37333" b="33333"/>
          <a:stretch>
            <a:fillRect/>
          </a:stretch>
        </p:blipFill>
        <p:spPr bwMode="auto">
          <a:xfrm>
            <a:off x="2971800" y="5715000"/>
            <a:ext cx="2857500" cy="838200"/>
          </a:xfrm>
          <a:prstGeom prst="rect">
            <a:avLst/>
          </a:prstGeom>
          <a:noFill/>
        </p:spPr>
      </p:pic>
      <p:pic>
        <p:nvPicPr>
          <p:cNvPr id="34861" name="Picture 45" descr="Black 4-Foot Halogen Track Light Kit EC466BK"/>
          <p:cNvPicPr>
            <a:picLocks noChangeAspect="1" noChangeArrowheads="1"/>
          </p:cNvPicPr>
          <p:nvPr/>
        </p:nvPicPr>
        <p:blipFill>
          <a:blip r:embed="rId26" cstate="print"/>
          <a:srcRect t="34667" b="38666"/>
          <a:stretch>
            <a:fillRect/>
          </a:stretch>
        </p:blipFill>
        <p:spPr bwMode="auto">
          <a:xfrm>
            <a:off x="3200400" y="4495800"/>
            <a:ext cx="2857500" cy="762000"/>
          </a:xfrm>
          <a:prstGeom prst="rect">
            <a:avLst/>
          </a:prstGeom>
          <a:noFill/>
        </p:spPr>
      </p:pic>
      <p:pic>
        <p:nvPicPr>
          <p:cNvPr id="34863" name="Picture 47" descr="15 In. Faux Alabaster Glass Semi-Flush Nut Meg Finish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553200" y="990600"/>
            <a:ext cx="952500" cy="952500"/>
          </a:xfrm>
          <a:prstGeom prst="rect">
            <a:avLst/>
          </a:prstGeom>
          <a:noFill/>
        </p:spPr>
      </p:pic>
      <p:pic>
        <p:nvPicPr>
          <p:cNvPr id="34865" name="Picture 49" descr="6 In. R30 White Baffle Trim (T5)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953000" y="228600"/>
            <a:ext cx="952500" cy="952500"/>
          </a:xfrm>
          <a:prstGeom prst="rect">
            <a:avLst/>
          </a:prstGeom>
          <a:noFill/>
        </p:spPr>
      </p:pic>
      <p:pic>
        <p:nvPicPr>
          <p:cNvPr id="34867" name="Picture 51" descr="4 in. White Baffle Trim (T19)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953000" y="1524000"/>
            <a:ext cx="952500" cy="952500"/>
          </a:xfrm>
          <a:prstGeom prst="rect">
            <a:avLst/>
          </a:prstGeom>
          <a:noFill/>
        </p:spPr>
      </p:pic>
      <p:pic>
        <p:nvPicPr>
          <p:cNvPr id="34869" name="Picture 53" descr="6 In. R30 Black Baffle Trim 6 Pack (T6)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029200" y="2667000"/>
            <a:ext cx="952500" cy="952500"/>
          </a:xfrm>
          <a:prstGeom prst="rect">
            <a:avLst/>
          </a:prstGeom>
          <a:noFill/>
        </p:spPr>
      </p:pic>
      <p:pic>
        <p:nvPicPr>
          <p:cNvPr id="34871" name="Picture 55" descr="52 In. Burnished Brass 1896 Art Nouveau® Ceiling Fan with Light Kit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019800" y="5334000"/>
            <a:ext cx="1524000" cy="1524000"/>
          </a:xfrm>
          <a:prstGeom prst="rect">
            <a:avLst/>
          </a:prstGeom>
          <a:noFill/>
        </p:spPr>
      </p:pic>
      <p:pic>
        <p:nvPicPr>
          <p:cNvPr id="34873" name="Picture 57" descr="54 in. Curacao Brushed Cocoa Ceiling Fan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248400" y="1752600"/>
            <a:ext cx="1638300" cy="1638300"/>
          </a:xfrm>
          <a:prstGeom prst="rect">
            <a:avLst/>
          </a:prstGeom>
          <a:noFill/>
        </p:spPr>
      </p:pic>
      <p:pic>
        <p:nvPicPr>
          <p:cNvPr id="34875" name="Picture 59" descr="Courtney 42 in. Ceiling Fan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248400" y="3276600"/>
            <a:ext cx="163830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 Room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homedit.com/wp-content/uploads/2014/09/platform-bed-tray-cei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1" y="152400"/>
            <a:ext cx="5038619" cy="333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omedepot.com/catalog/productImages/400/d3/d307cc75-6ec3-4225-aa5f-1bb8bc57a5b5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dgemoor 2-Light Oil Rubbed Bronze Semi-Flush Mount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1803"/>
            <a:ext cx="13811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ittman 5-Light Sienna Bronze Chandel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4572000"/>
            <a:ext cx="13811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62.75 in. Black Shelf Floor Lam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9" r="28202"/>
          <a:stretch/>
        </p:blipFill>
        <p:spPr bwMode="auto">
          <a:xfrm>
            <a:off x="304800" y="4269346"/>
            <a:ext cx="97879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atherine 28 in. Polished Chrome Table La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50" y="4764646"/>
            <a:ext cx="13811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5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options  over mantle and on walls</a:t>
            </a:r>
            <a:endParaRPr lang="en-US" dirty="0"/>
          </a:p>
        </p:txBody>
      </p:sp>
      <p:pic>
        <p:nvPicPr>
          <p:cNvPr id="33796" name="Picture 4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371976"/>
            <a:ext cx="1790700" cy="2381250"/>
          </a:xfrm>
          <a:prstGeom prst="rect">
            <a:avLst/>
          </a:prstGeom>
          <a:noFill/>
        </p:spPr>
      </p:pic>
      <p:pic>
        <p:nvPicPr>
          <p:cNvPr id="33798" name="Picture 6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14400"/>
            <a:ext cx="2381250" cy="2266951"/>
          </a:xfrm>
          <a:prstGeom prst="rect">
            <a:avLst/>
          </a:prstGeom>
          <a:noFill/>
        </p:spPr>
      </p:pic>
      <p:pic>
        <p:nvPicPr>
          <p:cNvPr id="33800" name="Picture 8" descr="View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635413"/>
            <a:ext cx="1981200" cy="1791005"/>
          </a:xfrm>
          <a:prstGeom prst="rect">
            <a:avLst/>
          </a:prstGeom>
          <a:noFill/>
        </p:spPr>
      </p:pic>
      <p:pic>
        <p:nvPicPr>
          <p:cNvPr id="33802" name="Picture 10" descr="View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495800"/>
            <a:ext cx="2381250" cy="2076450"/>
          </a:xfrm>
          <a:prstGeom prst="rect">
            <a:avLst/>
          </a:prstGeom>
          <a:noFill/>
        </p:spPr>
      </p:pic>
      <p:pic>
        <p:nvPicPr>
          <p:cNvPr id="33804" name="Picture 12" descr="View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50408" y="4797381"/>
            <a:ext cx="2031642" cy="2031642"/>
          </a:xfrm>
          <a:prstGeom prst="rect">
            <a:avLst/>
          </a:prstGeom>
          <a:noFill/>
        </p:spPr>
      </p:pic>
      <p:pic>
        <p:nvPicPr>
          <p:cNvPr id="33806" name="Picture 14" descr="View Imag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3276600"/>
            <a:ext cx="2381250" cy="1095376"/>
          </a:xfrm>
          <a:prstGeom prst="rect">
            <a:avLst/>
          </a:prstGeom>
          <a:noFill/>
        </p:spPr>
      </p:pic>
      <p:pic>
        <p:nvPicPr>
          <p:cNvPr id="33808" name="Picture 16" descr="View Imag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0850" y="902594"/>
            <a:ext cx="1981200" cy="1656283"/>
          </a:xfrm>
          <a:prstGeom prst="rect">
            <a:avLst/>
          </a:prstGeom>
          <a:noFill/>
        </p:spPr>
      </p:pic>
      <p:pic>
        <p:nvPicPr>
          <p:cNvPr id="6146" name="Picture 2" descr="http://www.comeonilene.com/wp-content/uploads/2014/02/heartwall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30735"/>
            <a:ext cx="3533417" cy="23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the internet to find a T.V. and some accessories for your room.</a:t>
            </a:r>
            <a:br>
              <a:rPr lang="en-US" dirty="0" smtClean="0"/>
            </a:br>
            <a:r>
              <a:rPr lang="en-US" dirty="0" smtClean="0"/>
              <a:t>Place them on this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9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4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Room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8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 Room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elected sample (larg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0"/>
            <a:ext cx="6010274" cy="6010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363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99</Words>
  <Application>Microsoft Office PowerPoint</Application>
  <PresentationFormat>On-screen Show (4:3)</PresentationFormat>
  <Paragraphs>12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2nd Quarter Assessment Interior Decoration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options  over mantle and on walls</vt:lpstr>
      <vt:lpstr>Use the internet to find a T.V. and some accessories for your room. Place them on this slide.</vt:lpstr>
    </vt:vector>
  </TitlesOfParts>
  <Company>rfhs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rfhs</dc:creator>
  <cp:lastModifiedBy>Heidi Ripley</cp:lastModifiedBy>
  <cp:revision>23</cp:revision>
  <dcterms:created xsi:type="dcterms:W3CDTF">2010-12-09T17:27:34Z</dcterms:created>
  <dcterms:modified xsi:type="dcterms:W3CDTF">2015-05-19T14:46:36Z</dcterms:modified>
</cp:coreProperties>
</file>